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122fd8e0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122fd8e0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122fd8e0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122fd8e0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122fd8e0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122fd8e0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122fd8e0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122fd8e0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122fd8e0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122fd8e0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122fd8e0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122fd8e0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22fd8e0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22fd8e0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122fd8e0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122fd8e0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122fd8e0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122fd8e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122fd8e0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122fd8e0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122fd8e0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122fd8e0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122fd8e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122fd8e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122fd8e0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122fd8e0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122fd8e0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122fd8e0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122fd8e0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122fd8e0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122fd8e0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122fd8e0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122fd8e0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122fd8e0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122fd8e0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122fd8e0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122fd8e0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122fd8e0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122fd8e0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122fd8e0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122fd8e0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122fd8e0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122fd8e0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122fd8e0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122fd8e0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122fd8e0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122fd8e0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122fd8e0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122fd8e0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122fd8e0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122fd8e0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122fd8e0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122fd8e06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122fd8e06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122fd8e0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122fd8e0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122fd8e0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122fd8e0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122fd8e0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122fd8e0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122fd8e06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122fd8e06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122fd8e0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122fd8e0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122fd8e0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122fd8e0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122fd8e06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122fd8e0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122fd8e0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122fd8e0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122fd8e06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122fd8e06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122fd8e06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122fd8e06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122fd8e06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122fd8e06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122fd8e06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122fd8e06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122fd8e0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122fd8e0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122fd8e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122fd8e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122fd8e0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122fd8e0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122fd8e0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122fd8e0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22fd8e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22fd8e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22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DLSchool 2</a:t>
            </a:r>
            <a:br>
              <a:rPr lang="en-GB"/>
            </a:br>
            <a:r>
              <a:rPr lang="en-GB"/>
              <a:t>Transformers (прод.)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Артем Чумаченко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88" y="1017725"/>
            <a:ext cx="67224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0" l="0" r="0" t="14522"/>
          <a:stretch/>
        </p:blipFill>
        <p:spPr>
          <a:xfrm>
            <a:off x="379975" y="1017725"/>
            <a:ext cx="8384050" cy="3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3">
            <a:alphaModFix/>
          </a:blip>
          <a:srcRect b="21352" l="29103" r="0" t="7260"/>
          <a:stretch/>
        </p:blipFill>
        <p:spPr>
          <a:xfrm>
            <a:off x="2338199" y="1017725"/>
            <a:ext cx="6494099" cy="33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7675"/>
            <a:ext cx="8839196" cy="256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G(enerative) P(retrained) T(ransformers)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017725"/>
            <a:ext cx="570294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получить LM из Transformer?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47" name="Google Shape;1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875"/>
            <a:ext cx="8839199" cy="296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88" y="1017725"/>
            <a:ext cx="69472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30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Шаг назад. ELMO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3088"/>
            <a:ext cx="8839200" cy="255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8763"/>
            <a:ext cx="8839200" cy="166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 Size </a:t>
            </a:r>
            <a:r>
              <a:rPr lang="en-GB"/>
              <a:t>comparison</a:t>
            </a:r>
            <a:endParaRPr/>
          </a:p>
        </p:txBody>
      </p:sp>
      <p:pic>
        <p:nvPicPr>
          <p:cNvPr id="177" name="Google Shape;177;p34"/>
          <p:cNvPicPr preferRelativeResize="0"/>
          <p:nvPr/>
        </p:nvPicPr>
        <p:blipFill rotWithShape="1">
          <a:blip r:embed="rId3">
            <a:alphaModFix/>
          </a:blip>
          <a:srcRect b="0" l="0" r="30709" t="0"/>
          <a:stretch/>
        </p:blipFill>
        <p:spPr>
          <a:xfrm>
            <a:off x="1509738" y="1337025"/>
            <a:ext cx="6124524" cy="24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B(idirectional) E(ncoder) R(epresentation) </a:t>
            </a:r>
            <a:r>
              <a:rPr lang="en-GB" sz="1500"/>
              <a:t>from</a:t>
            </a:r>
            <a:r>
              <a:rPr lang="en-GB"/>
              <a:t> T(ransformer)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017725"/>
            <a:ext cx="570294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017725"/>
            <a:ext cx="570294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/>
          <p:nvPr/>
        </p:nvSpPr>
        <p:spPr>
          <a:xfrm>
            <a:off x="4572000" y="1002075"/>
            <a:ext cx="2860200" cy="38691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325" y="976994"/>
            <a:ext cx="3175350" cy="31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26463"/>
            <a:ext cx="8839200" cy="690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13" name="Google Shape;213;p40"/>
          <p:cNvPicPr preferRelativeResize="0"/>
          <p:nvPr/>
        </p:nvPicPr>
        <p:blipFill rotWithShape="1">
          <a:blip r:embed="rId3">
            <a:alphaModFix/>
          </a:blip>
          <a:srcRect b="0" l="0" r="0" t="34921"/>
          <a:stretch/>
        </p:blipFill>
        <p:spPr>
          <a:xfrm>
            <a:off x="311700" y="1017725"/>
            <a:ext cx="8520599" cy="3643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19" name="Google Shape;2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13"/>
            <a:ext cx="8839200" cy="69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813" y="1708275"/>
            <a:ext cx="3632387" cy="313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17803"/>
          <a:stretch/>
        </p:blipFill>
        <p:spPr>
          <a:xfrm>
            <a:off x="751025" y="1017725"/>
            <a:ext cx="7641948" cy="31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013" y="1017725"/>
            <a:ext cx="5413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GLUE</a:t>
            </a:r>
            <a:endParaRPr/>
          </a:p>
        </p:txBody>
      </p:sp>
      <p:pic>
        <p:nvPicPr>
          <p:cNvPr id="232" name="Google Shape;2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73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1425"/>
            <a:ext cx="8839197" cy="182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SQuAD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 rotWithShape="1">
          <a:blip r:embed="rId3">
            <a:alphaModFix/>
          </a:blip>
          <a:srcRect b="0" l="0" r="45711" t="0"/>
          <a:stretch/>
        </p:blipFill>
        <p:spPr>
          <a:xfrm>
            <a:off x="2501732" y="1017725"/>
            <a:ext cx="414052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SQuAD</a:t>
            </a:r>
            <a:endParaRPr/>
          </a:p>
        </p:txBody>
      </p:sp>
      <p:pic>
        <p:nvPicPr>
          <p:cNvPr id="250" name="Google Shape;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SQuAD</a:t>
            </a:r>
            <a:endParaRPr/>
          </a:p>
        </p:txBody>
      </p:sp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17300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100" y="1170125"/>
            <a:ext cx="4769500" cy="361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Transformer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Pixel(R,C)NN</a:t>
            </a:r>
            <a:endParaRPr/>
          </a:p>
        </p:txBody>
      </p:sp>
      <p:pic>
        <p:nvPicPr>
          <p:cNvPr descr="\\&#10;P(x) = P(x_1) P(x_2 | x_1)P(x_3 | x_1, x_2)\dots" id="268" name="Google Shape;2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672" y="2356199"/>
            <a:ext cx="6828649" cy="43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Pixel(R,C)NN</a:t>
            </a:r>
            <a:endParaRPr/>
          </a:p>
        </p:txBody>
      </p:sp>
      <p:pic>
        <p:nvPicPr>
          <p:cNvPr id="274" name="Google Shape;2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150" y="1759788"/>
            <a:ext cx="3275705" cy="3233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&#10;P(x) = P(x_1) P(x_2 | x_1)P(x_3 | x_1, x_2)\dots" id="275" name="Google Shape;27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672" y="1173212"/>
            <a:ext cx="6828650" cy="43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Pixel(R,C)NN</a:t>
            </a:r>
            <a:endParaRPr/>
          </a:p>
        </p:txBody>
      </p:sp>
      <p:pic>
        <p:nvPicPr>
          <p:cNvPr id="281" name="Google Shape;2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850" y="1017725"/>
            <a:ext cx="731828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Какие знаниями должна обладать модель?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Pixel(R,C)NN</a:t>
            </a:r>
            <a:endParaRPr/>
          </a:p>
        </p:txBody>
      </p:sp>
      <p:pic>
        <p:nvPicPr>
          <p:cNvPr id="287" name="Google Shape;287;p52"/>
          <p:cNvPicPr preferRelativeResize="0"/>
          <p:nvPr/>
        </p:nvPicPr>
        <p:blipFill rotWithShape="1">
          <a:blip r:embed="rId3">
            <a:alphaModFix/>
          </a:blip>
          <a:srcRect b="0" l="0" r="35806" t="0"/>
          <a:stretch/>
        </p:blipFill>
        <p:spPr>
          <a:xfrm>
            <a:off x="1734950" y="1148175"/>
            <a:ext cx="5674101" cy="28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Transformer</a:t>
            </a:r>
            <a:endParaRPr/>
          </a:p>
        </p:txBody>
      </p:sp>
      <p:pic>
        <p:nvPicPr>
          <p:cNvPr id="293" name="Google Shape;2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675" y="1017725"/>
            <a:ext cx="412665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Transformer</a:t>
            </a:r>
            <a:endParaRPr/>
          </a:p>
        </p:txBody>
      </p:sp>
      <p:pic>
        <p:nvPicPr>
          <p:cNvPr id="299" name="Google Shape;2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38" y="1017725"/>
            <a:ext cx="79699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Transformer</a:t>
            </a:r>
            <a:endParaRPr/>
          </a:p>
        </p:txBody>
      </p:sp>
      <p:pic>
        <p:nvPicPr>
          <p:cNvPr id="305" name="Google Shape;3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3613"/>
            <a:ext cx="8839200" cy="267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Transformer</a:t>
            </a:r>
            <a:endParaRPr/>
          </a:p>
        </p:txBody>
      </p:sp>
      <p:pic>
        <p:nvPicPr>
          <p:cNvPr id="311" name="Google Shape;3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325" y="1017725"/>
            <a:ext cx="44713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Transformer</a:t>
            </a:r>
            <a:endParaRPr/>
          </a:p>
        </p:txBody>
      </p:sp>
      <p:pic>
        <p:nvPicPr>
          <p:cNvPr id="317" name="Google Shape;317;p57"/>
          <p:cNvPicPr preferRelativeResize="0"/>
          <p:nvPr/>
        </p:nvPicPr>
        <p:blipFill rotWithShape="1">
          <a:blip r:embed="rId3">
            <a:alphaModFix/>
          </a:blip>
          <a:srcRect b="59329" l="0" r="0" t="0"/>
          <a:stretch/>
        </p:blipFill>
        <p:spPr>
          <a:xfrm>
            <a:off x="363925" y="1017725"/>
            <a:ext cx="8416150" cy="332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устроен язык.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ULMFit</a:t>
            </a:r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49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ULMFit</a:t>
            </a:r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913" y="1359088"/>
            <a:ext cx="4830174" cy="24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ULMFit</a:t>
            </a:r>
            <a:endParaRPr/>
          </a:p>
        </p:txBody>
      </p:sp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25" y="1245275"/>
            <a:ext cx="6291548" cy="13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225" y="2799311"/>
            <a:ext cx="6291551" cy="145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